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1"/>
  </p:notesMasterIdLst>
  <p:sldIdLst>
    <p:sldId id="256" r:id="rId2"/>
    <p:sldId id="260" r:id="rId3"/>
    <p:sldId id="257" r:id="rId4"/>
    <p:sldId id="261" r:id="rId5"/>
    <p:sldId id="271" r:id="rId6"/>
    <p:sldId id="267" r:id="rId7"/>
    <p:sldId id="264" r:id="rId8"/>
    <p:sldId id="263" r:id="rId9"/>
    <p:sldId id="273" r:id="rId10"/>
  </p:sldIdLst>
  <p:sldSz cx="12192000" cy="6858000"/>
  <p:notesSz cx="6858000" cy="9144000"/>
  <p:embeddedFontLst>
    <p:embeddedFont>
      <p:font typeface="Baumans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Helvetica Neue" panose="020B0604020202020204" charset="0"/>
      <p:regular r:id="rId17"/>
      <p:bold r:id="rId18"/>
      <p:italic r:id="rId19"/>
      <p:boldItalic r:id="rId20"/>
    </p:embeddedFont>
    <p:embeddedFont>
      <p:font typeface="Quattrocento Sans" panose="020B0502050000020003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6889" autoAdjust="0"/>
  </p:normalViewPr>
  <p:slideViewPr>
    <p:cSldViewPr snapToGrid="0">
      <p:cViewPr varScale="1">
        <p:scale>
          <a:sx n="87" d="100"/>
          <a:sy n="87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6" name="Google Shape;11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869ab1c0e2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869ab1c0e2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" name="Google Shape;12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6" name="Google Shape;126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1239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875e0a296c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875e0a296c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7" name="Google Shape;247;g1875e0a296c_2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869ab1c0e2_0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lang="en-US" dirty="0"/>
          </a:p>
        </p:txBody>
      </p:sp>
      <p:sp>
        <p:nvSpPr>
          <p:cNvPr id="207" name="Google Shape;207;g1869ab1c0e2_0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0" name="Google Shape;19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6" name="Google Shape;11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24134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r Titel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mit Überschrift" type="objTx">
  <p:cSld name="OBJECT_WITH_CAPTIO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ld mit Überschrift" type="picTx">
  <p:cSld name="PICTURE_WITH_CAPTION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und vertikaler Text" type="vertTx">
  <p:cSld name="VERTICAL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kaler Titel und Text" type="vertTitleAndTx">
  <p:cSld name="VERTICAL_TITLE_AND_VERTICAL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 2 1">
  <p:cSld name="Team 2_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>
            <a:spLocks noGrp="1"/>
          </p:cNvSpPr>
          <p:nvPr>
            <p:ph type="pic" idx="2"/>
          </p:nvPr>
        </p:nvSpPr>
        <p:spPr>
          <a:xfrm>
            <a:off x="1367754" y="2346959"/>
            <a:ext cx="872700" cy="871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106" name="Google Shape;106;p17"/>
          <p:cNvSpPr>
            <a:spLocks noGrp="1"/>
          </p:cNvSpPr>
          <p:nvPr>
            <p:ph type="pic" idx="3"/>
          </p:nvPr>
        </p:nvSpPr>
        <p:spPr>
          <a:xfrm>
            <a:off x="4776437" y="2346959"/>
            <a:ext cx="872700" cy="871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107" name="Google Shape;107;p17"/>
          <p:cNvSpPr>
            <a:spLocks noGrp="1"/>
          </p:cNvSpPr>
          <p:nvPr>
            <p:ph type="pic" idx="4"/>
          </p:nvPr>
        </p:nvSpPr>
        <p:spPr>
          <a:xfrm>
            <a:off x="8190198" y="2346959"/>
            <a:ext cx="872700" cy="871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108" name="Google Shape;108;p17"/>
          <p:cNvSpPr>
            <a:spLocks noGrp="1"/>
          </p:cNvSpPr>
          <p:nvPr>
            <p:ph type="pic" idx="5"/>
          </p:nvPr>
        </p:nvSpPr>
        <p:spPr>
          <a:xfrm>
            <a:off x="1367754" y="3643749"/>
            <a:ext cx="872700" cy="871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109" name="Google Shape;109;p17"/>
          <p:cNvSpPr>
            <a:spLocks noGrp="1"/>
          </p:cNvSpPr>
          <p:nvPr>
            <p:ph type="pic" idx="6"/>
          </p:nvPr>
        </p:nvSpPr>
        <p:spPr>
          <a:xfrm>
            <a:off x="4776437" y="3643749"/>
            <a:ext cx="872700" cy="871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110" name="Google Shape;110;p17"/>
          <p:cNvSpPr>
            <a:spLocks noGrp="1"/>
          </p:cNvSpPr>
          <p:nvPr>
            <p:ph type="pic" idx="7"/>
          </p:nvPr>
        </p:nvSpPr>
        <p:spPr>
          <a:xfrm>
            <a:off x="8190198" y="3643749"/>
            <a:ext cx="872700" cy="871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111" name="Google Shape;111;p17"/>
          <p:cNvSpPr>
            <a:spLocks noGrp="1"/>
          </p:cNvSpPr>
          <p:nvPr>
            <p:ph type="pic" idx="8"/>
          </p:nvPr>
        </p:nvSpPr>
        <p:spPr>
          <a:xfrm>
            <a:off x="1367754" y="4995008"/>
            <a:ext cx="872700" cy="871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112" name="Google Shape;112;p17"/>
          <p:cNvSpPr>
            <a:spLocks noGrp="1"/>
          </p:cNvSpPr>
          <p:nvPr>
            <p:ph type="pic" idx="9"/>
          </p:nvPr>
        </p:nvSpPr>
        <p:spPr>
          <a:xfrm>
            <a:off x="4776437" y="4995008"/>
            <a:ext cx="872700" cy="871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113" name="Google Shape;113;p17"/>
          <p:cNvSpPr>
            <a:spLocks noGrp="1"/>
          </p:cNvSpPr>
          <p:nvPr>
            <p:ph type="pic" idx="13"/>
          </p:nvPr>
        </p:nvSpPr>
        <p:spPr>
          <a:xfrm>
            <a:off x="8190198" y="4995008"/>
            <a:ext cx="872700" cy="871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 2">
  <p:cSld name="Team 2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>
            <a:spLocks noGrp="1"/>
          </p:cNvSpPr>
          <p:nvPr>
            <p:ph type="pic" idx="2"/>
          </p:nvPr>
        </p:nvSpPr>
        <p:spPr>
          <a:xfrm>
            <a:off x="1367754" y="2346959"/>
            <a:ext cx="872827" cy="871943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>
            <a:spLocks noGrp="1"/>
          </p:cNvSpPr>
          <p:nvPr>
            <p:ph type="pic" idx="3"/>
          </p:nvPr>
        </p:nvSpPr>
        <p:spPr>
          <a:xfrm>
            <a:off x="4776437" y="2346959"/>
            <a:ext cx="872827" cy="871943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>
            <a:spLocks noGrp="1"/>
          </p:cNvSpPr>
          <p:nvPr>
            <p:ph type="pic" idx="4"/>
          </p:nvPr>
        </p:nvSpPr>
        <p:spPr>
          <a:xfrm>
            <a:off x="8190198" y="2346959"/>
            <a:ext cx="872827" cy="871943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3"/>
          <p:cNvSpPr>
            <a:spLocks noGrp="1"/>
          </p:cNvSpPr>
          <p:nvPr>
            <p:ph type="pic" idx="5"/>
          </p:nvPr>
        </p:nvSpPr>
        <p:spPr>
          <a:xfrm>
            <a:off x="1367754" y="3643749"/>
            <a:ext cx="872827" cy="871943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>
            <a:spLocks noGrp="1"/>
          </p:cNvSpPr>
          <p:nvPr>
            <p:ph type="pic" idx="6"/>
          </p:nvPr>
        </p:nvSpPr>
        <p:spPr>
          <a:xfrm>
            <a:off x="4776437" y="3643749"/>
            <a:ext cx="872827" cy="871943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7"/>
          </p:nvPr>
        </p:nvSpPr>
        <p:spPr>
          <a:xfrm>
            <a:off x="8190198" y="3643749"/>
            <a:ext cx="872827" cy="871943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>
            <a:spLocks noGrp="1"/>
          </p:cNvSpPr>
          <p:nvPr>
            <p:ph type="pic" idx="8"/>
          </p:nvPr>
        </p:nvSpPr>
        <p:spPr>
          <a:xfrm>
            <a:off x="1367754" y="4995008"/>
            <a:ext cx="872827" cy="871943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>
            <a:spLocks noGrp="1"/>
          </p:cNvSpPr>
          <p:nvPr>
            <p:ph type="pic" idx="9"/>
          </p:nvPr>
        </p:nvSpPr>
        <p:spPr>
          <a:xfrm>
            <a:off x="4776437" y="4995008"/>
            <a:ext cx="872827" cy="871943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>
            <a:spLocks noGrp="1"/>
          </p:cNvSpPr>
          <p:nvPr>
            <p:ph type="pic" idx="13"/>
          </p:nvPr>
        </p:nvSpPr>
        <p:spPr>
          <a:xfrm>
            <a:off x="8190198" y="4995008"/>
            <a:ext cx="872827" cy="871943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er" type="blank">
  <p:cSld name="BLANK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iner 11">
  <p:cSld name="Container 11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>
            <a:spLocks noGrp="1"/>
          </p:cNvSpPr>
          <p:nvPr>
            <p:ph type="pic" idx="2"/>
          </p:nvPr>
        </p:nvSpPr>
        <p:spPr>
          <a:xfrm>
            <a:off x="144517" y="141890"/>
            <a:ext cx="3861170" cy="362606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>
            <a:spLocks noGrp="1"/>
          </p:cNvSpPr>
          <p:nvPr>
            <p:ph type="pic" idx="3"/>
          </p:nvPr>
        </p:nvSpPr>
        <p:spPr>
          <a:xfrm>
            <a:off x="4165413" y="141890"/>
            <a:ext cx="3861170" cy="362606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>
            <a:spLocks noGrp="1"/>
          </p:cNvSpPr>
          <p:nvPr>
            <p:ph type="pic" idx="4"/>
          </p:nvPr>
        </p:nvSpPr>
        <p:spPr>
          <a:xfrm>
            <a:off x="8186310" y="141890"/>
            <a:ext cx="3861170" cy="362606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folie" type="title">
  <p:cSld name="TITL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und Inhalt" type="obj">
  <p:cSld name="OBJEC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bschnitts-&#10;überschrift" type="secHead">
  <p:cSld name="SECTION_HEAD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wei Inhalte" type="twoObj">
  <p:cSld name="TWO_OBJECT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gleich" type="twoTxTwoObj">
  <p:cSld name="TWO_OBJECTS_WITH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/>
        </p:nvSpPr>
        <p:spPr>
          <a:xfrm>
            <a:off x="2630400" y="268800"/>
            <a:ext cx="6931200" cy="47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600" dirty="0">
                <a:solidFill>
                  <a:srgbClr val="FF0000"/>
                </a:solidFill>
                <a:latin typeface="Baumans"/>
                <a:ea typeface="Baumans"/>
                <a:cs typeface="Baumans"/>
                <a:sym typeface="Baumans"/>
              </a:rPr>
              <a:t>V</a:t>
            </a:r>
            <a:r>
              <a:rPr lang="de-DE" sz="9600" dirty="0">
                <a:solidFill>
                  <a:schemeClr val="dk1"/>
                </a:solidFill>
                <a:latin typeface="Baumans"/>
                <a:ea typeface="Baumans"/>
                <a:cs typeface="Baumans"/>
                <a:sym typeface="Baumans"/>
              </a:rPr>
              <a:t>IRTUAL</a:t>
            </a:r>
            <a:endParaRPr sz="9600" dirty="0">
              <a:solidFill>
                <a:schemeClr val="dk1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600" dirty="0">
                <a:solidFill>
                  <a:srgbClr val="FF0000"/>
                </a:solidFill>
                <a:latin typeface="Baumans"/>
                <a:ea typeface="Baumans"/>
                <a:cs typeface="Baumans"/>
                <a:sym typeface="Baumans"/>
              </a:rPr>
              <a:t>U</a:t>
            </a:r>
            <a:r>
              <a:rPr lang="de-DE" sz="9600" dirty="0">
                <a:solidFill>
                  <a:schemeClr val="dk1"/>
                </a:solidFill>
                <a:latin typeface="Baumans"/>
                <a:ea typeface="Baumans"/>
                <a:cs typeface="Baumans"/>
                <a:sym typeface="Baumans"/>
              </a:rPr>
              <a:t>SER</a:t>
            </a:r>
            <a:endParaRPr sz="9600" dirty="0">
              <a:solidFill>
                <a:schemeClr val="dk1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600" dirty="0">
                <a:solidFill>
                  <a:srgbClr val="FF0000"/>
                </a:solidFill>
                <a:latin typeface="Baumans"/>
                <a:ea typeface="Baumans"/>
                <a:cs typeface="Baumans"/>
                <a:sym typeface="Baumans"/>
              </a:rPr>
              <a:t> </a:t>
            </a:r>
            <a:r>
              <a:rPr lang="de-DE" sz="9600" dirty="0">
                <a:solidFill>
                  <a:schemeClr val="dk1"/>
                </a:solidFill>
                <a:latin typeface="Baumans"/>
                <a:ea typeface="Baumans"/>
                <a:cs typeface="Baumans"/>
                <a:sym typeface="Baumans"/>
              </a:rPr>
              <a:t>E</a:t>
            </a:r>
            <a:r>
              <a:rPr lang="de-DE" sz="9600" dirty="0">
                <a:solidFill>
                  <a:srgbClr val="FF0000"/>
                </a:solidFill>
                <a:latin typeface="Baumans"/>
                <a:ea typeface="Baumans"/>
                <a:cs typeface="Baumans"/>
                <a:sym typeface="Baumans"/>
              </a:rPr>
              <a:t>X</a:t>
            </a:r>
            <a:r>
              <a:rPr lang="de-DE" sz="9600" dirty="0">
                <a:solidFill>
                  <a:schemeClr val="dk1"/>
                </a:solidFill>
                <a:latin typeface="Baumans"/>
                <a:ea typeface="Baumans"/>
                <a:cs typeface="Baumans"/>
                <a:sym typeface="Baumans"/>
              </a:rPr>
              <a:t>PERIENCE</a:t>
            </a:r>
            <a:endParaRPr sz="9600" dirty="0">
              <a:solidFill>
                <a:schemeClr val="dk1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600" dirty="0"/>
          </a:p>
        </p:txBody>
      </p:sp>
      <p:sp>
        <p:nvSpPr>
          <p:cNvPr id="120" name="Google Shape;120;p18"/>
          <p:cNvSpPr txBox="1"/>
          <p:nvPr/>
        </p:nvSpPr>
        <p:spPr>
          <a:xfrm>
            <a:off x="6049822" y="3955773"/>
            <a:ext cx="92398" cy="495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1" name="Google Shape;121;p18"/>
          <p:cNvSpPr txBox="1"/>
          <p:nvPr/>
        </p:nvSpPr>
        <p:spPr>
          <a:xfrm>
            <a:off x="2105270" y="5241632"/>
            <a:ext cx="8073900" cy="1269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6000" b="1" dirty="0">
                <a:solidFill>
                  <a:schemeClr val="tx1"/>
                </a:solidFill>
                <a:latin typeface="Baumans" panose="020B0604020202020204" charset="0"/>
                <a:ea typeface="Calibri"/>
                <a:cs typeface="Calibri"/>
                <a:sym typeface="Calibri"/>
              </a:rPr>
              <a:t>Be smart, </a:t>
            </a:r>
            <a:r>
              <a:rPr lang="de-DE" sz="6000" b="1" dirty="0" err="1">
                <a:solidFill>
                  <a:schemeClr val="tx1"/>
                </a:solidFill>
                <a:latin typeface="Baumans" panose="020B0604020202020204" charset="0"/>
                <a:ea typeface="Calibri"/>
                <a:cs typeface="Calibri"/>
                <a:sym typeface="Calibri"/>
              </a:rPr>
              <a:t>be</a:t>
            </a:r>
            <a:r>
              <a:rPr lang="de-DE" sz="6000" b="1" dirty="0">
                <a:solidFill>
                  <a:schemeClr val="tx1"/>
                </a:solidFill>
                <a:latin typeface="Baumans" panose="020B0604020202020204" charset="0"/>
                <a:ea typeface="Calibri"/>
                <a:cs typeface="Calibri"/>
                <a:sym typeface="Calibri"/>
              </a:rPr>
              <a:t> a </a:t>
            </a:r>
            <a:r>
              <a:rPr lang="de-DE" sz="6000" b="1" dirty="0">
                <a:solidFill>
                  <a:srgbClr val="FF0000"/>
                </a:solidFill>
                <a:latin typeface="Baumans" panose="020B0604020202020204" charset="0"/>
                <a:ea typeface="Calibri"/>
                <a:cs typeface="Calibri"/>
                <a:sym typeface="Calibri"/>
              </a:rPr>
              <a:t>VUX</a:t>
            </a:r>
            <a:endParaRPr sz="6000" b="1" i="0" u="none" strike="noStrike" cap="none" dirty="0">
              <a:solidFill>
                <a:srgbClr val="FF0000"/>
              </a:solidFill>
              <a:latin typeface="Baumans" panose="020B0604020202020204" charset="0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5B2488-DC83-E968-CDE8-A81F0EA6889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915400" y="1472639"/>
            <a:ext cx="2973110" cy="297311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2"/>
          <p:cNvSpPr txBox="1"/>
          <p:nvPr/>
        </p:nvSpPr>
        <p:spPr>
          <a:xfrm>
            <a:off x="782383" y="298085"/>
            <a:ext cx="10627233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5400"/>
              <a:buFont typeface="Baumans"/>
              <a:buNone/>
            </a:pPr>
            <a:r>
              <a:rPr lang="de-DE" sz="5500" dirty="0">
                <a:solidFill>
                  <a:srgbClr val="FF0000"/>
                </a:solidFill>
                <a:latin typeface="Baumans"/>
                <a:ea typeface="Baumans"/>
                <a:cs typeface="Baumans"/>
                <a:sym typeface="Baumans"/>
              </a:rPr>
              <a:t>Smart Building UX </a:t>
            </a:r>
            <a:r>
              <a:rPr lang="de-DE" sz="5500" dirty="0" err="1">
                <a:solidFill>
                  <a:srgbClr val="FF0000"/>
                </a:solidFill>
                <a:latin typeface="Baumans"/>
                <a:ea typeface="Baumans"/>
                <a:cs typeface="Baumans"/>
                <a:sym typeface="Baumans"/>
              </a:rPr>
              <a:t>is</a:t>
            </a:r>
            <a:r>
              <a:rPr lang="de-DE" sz="5500" dirty="0">
                <a:solidFill>
                  <a:srgbClr val="FF0000"/>
                </a:solidFill>
                <a:latin typeface="Baumans"/>
                <a:ea typeface="Baumans"/>
                <a:cs typeface="Baumans"/>
                <a:sym typeface="Baumans"/>
              </a:rPr>
              <a:t> not smart </a:t>
            </a:r>
            <a:r>
              <a:rPr lang="de-DE" sz="5500" dirty="0" err="1">
                <a:solidFill>
                  <a:srgbClr val="FF0000"/>
                </a:solidFill>
                <a:latin typeface="Baumans"/>
                <a:ea typeface="Baumans"/>
                <a:cs typeface="Baumans"/>
                <a:sym typeface="Baumans"/>
              </a:rPr>
              <a:t>yet</a:t>
            </a:r>
            <a:endParaRPr sz="1500" dirty="0"/>
          </a:p>
        </p:txBody>
      </p:sp>
      <p:pic>
        <p:nvPicPr>
          <p:cNvPr id="4098" name="Picture 2" descr="Verschiedene leute, die fragen stellen">
            <a:extLst>
              <a:ext uri="{FF2B5EF4-FFF2-40B4-BE49-F238E27FC236}">
                <a16:creationId xmlns:a16="http://schemas.microsoft.com/office/drawing/2014/main" id="{0CC6249C-4948-F445-5F19-507AB2BD48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8608" y="1676400"/>
            <a:ext cx="7634784" cy="448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52;p20">
            <a:extLst>
              <a:ext uri="{FF2B5EF4-FFF2-40B4-BE49-F238E27FC236}">
                <a16:creationId xmlns:a16="http://schemas.microsoft.com/office/drawing/2014/main" id="{B4C6830D-0B96-F06E-B8BB-9C83BCA2A55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2" y="0"/>
            <a:ext cx="1218663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9"/>
          <p:cNvSpPr txBox="1"/>
          <p:nvPr/>
        </p:nvSpPr>
        <p:spPr>
          <a:xfrm>
            <a:off x="597974" y="1172075"/>
            <a:ext cx="4997400" cy="51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1" u="none" strike="noStrike" cap="none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130" name="Google Shape;130;p19"/>
          <p:cNvGrpSpPr/>
          <p:nvPr/>
        </p:nvGrpSpPr>
        <p:grpSpPr>
          <a:xfrm>
            <a:off x="7807783" y="536244"/>
            <a:ext cx="2743353" cy="2743345"/>
            <a:chOff x="6900648" y="953063"/>
            <a:chExt cx="2857640" cy="2857636"/>
          </a:xfrm>
        </p:grpSpPr>
        <p:sp>
          <p:nvSpPr>
            <p:cNvPr id="131" name="Google Shape;131;p19"/>
            <p:cNvSpPr/>
            <p:nvPr/>
          </p:nvSpPr>
          <p:spPr>
            <a:xfrm>
              <a:off x="6900648" y="953064"/>
              <a:ext cx="2857637" cy="2857634"/>
            </a:xfrm>
            <a:prstGeom prst="ellipse">
              <a:avLst/>
            </a:prstGeom>
            <a:solidFill>
              <a:schemeClr val="lt1"/>
            </a:solidFill>
            <a:ln w="50800" cap="flat" cmpd="sng">
              <a:solidFill>
                <a:srgbClr val="EAEAEA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71500" dist="38100" dir="5400000" sx="104999" sy="104999" algn="tr" rotWithShape="0">
                <a:srgbClr val="000000">
                  <a:alpha val="7843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endParaRPr sz="2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2" name="Google Shape;132;p19"/>
            <p:cNvSpPr/>
            <p:nvPr/>
          </p:nvSpPr>
          <p:spPr>
            <a:xfrm>
              <a:off x="6900648" y="953063"/>
              <a:ext cx="2857640" cy="2857636"/>
            </a:xfrm>
            <a:prstGeom prst="arc">
              <a:avLst>
                <a:gd name="adj1" fmla="val 16200000"/>
                <a:gd name="adj2" fmla="val 3342012"/>
              </a:avLst>
            </a:prstGeom>
            <a:noFill/>
            <a:ln w="50800" cap="flat" cmpd="sng">
              <a:solidFill>
                <a:srgbClr val="44B2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1D1D1D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3" name="Google Shape;133;p19"/>
            <p:cNvSpPr txBox="1"/>
            <p:nvPr/>
          </p:nvSpPr>
          <p:spPr>
            <a:xfrm>
              <a:off x="7714163" y="1447395"/>
              <a:ext cx="1519586" cy="7511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ctr" anchorCtr="0">
              <a:noAutofit/>
            </a:bodyPr>
            <a:lstStyle/>
            <a:p>
              <a:pPr marL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0"/>
                <a:buFont typeface="Helvetica Neue"/>
                <a:buNone/>
              </a:pPr>
              <a:r>
                <a:rPr lang="de-DE" sz="5000" dirty="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35%</a:t>
              </a:r>
              <a:endParaRPr dirty="0"/>
            </a:p>
          </p:txBody>
        </p:sp>
        <p:sp>
          <p:nvSpPr>
            <p:cNvPr id="134" name="Google Shape;134;p19"/>
            <p:cNvSpPr txBox="1"/>
            <p:nvPr/>
          </p:nvSpPr>
          <p:spPr>
            <a:xfrm>
              <a:off x="7062045" y="1848143"/>
              <a:ext cx="2581178" cy="17312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91425" bIns="0" anchor="t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5" name="Google Shape;135;p19"/>
          <p:cNvGrpSpPr/>
          <p:nvPr/>
        </p:nvGrpSpPr>
        <p:grpSpPr>
          <a:xfrm>
            <a:off x="5087161" y="3479668"/>
            <a:ext cx="2986805" cy="2973942"/>
            <a:chOff x="7059341" y="340143"/>
            <a:chExt cx="2857640" cy="2857636"/>
          </a:xfrm>
        </p:grpSpPr>
        <p:sp>
          <p:nvSpPr>
            <p:cNvPr id="136" name="Google Shape;136;p19"/>
            <p:cNvSpPr/>
            <p:nvPr/>
          </p:nvSpPr>
          <p:spPr>
            <a:xfrm>
              <a:off x="7059341" y="340145"/>
              <a:ext cx="2857638" cy="2857634"/>
            </a:xfrm>
            <a:prstGeom prst="ellipse">
              <a:avLst/>
            </a:prstGeom>
            <a:solidFill>
              <a:schemeClr val="lt1"/>
            </a:solidFill>
            <a:ln w="50800" cap="flat" cmpd="sng">
              <a:solidFill>
                <a:srgbClr val="EAEAEA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71500" dist="38100" dir="5400000" sx="104999" sy="104999" algn="tr" rotWithShape="0">
                <a:srgbClr val="000000">
                  <a:alpha val="7843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endParaRPr sz="2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7" name="Google Shape;137;p19"/>
            <p:cNvSpPr/>
            <p:nvPr/>
          </p:nvSpPr>
          <p:spPr>
            <a:xfrm>
              <a:off x="7059341" y="340143"/>
              <a:ext cx="2857640" cy="2857636"/>
            </a:xfrm>
            <a:prstGeom prst="arc">
              <a:avLst>
                <a:gd name="adj1" fmla="val 16200000"/>
                <a:gd name="adj2" fmla="val 10792732"/>
              </a:avLst>
            </a:prstGeom>
            <a:noFill/>
            <a:ln w="50800" cap="flat" cmpd="sng">
              <a:solidFill>
                <a:srgbClr val="44B2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1D1D1D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38" name="Google Shape;138;p19"/>
          <p:cNvSpPr txBox="1"/>
          <p:nvPr/>
        </p:nvSpPr>
        <p:spPr>
          <a:xfrm>
            <a:off x="5775583" y="4058494"/>
            <a:ext cx="2032200" cy="7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de-DE" sz="50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75</a:t>
            </a:r>
            <a:r>
              <a:rPr lang="de-DE" sz="5000" b="0" i="0" u="none" strike="noStrike" cap="none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%</a:t>
            </a:r>
            <a:endParaRPr dirty="0"/>
          </a:p>
        </p:txBody>
      </p:sp>
      <p:sp>
        <p:nvSpPr>
          <p:cNvPr id="139" name="Google Shape;139;p19"/>
          <p:cNvSpPr/>
          <p:nvPr/>
        </p:nvSpPr>
        <p:spPr>
          <a:xfrm>
            <a:off x="5200576" y="4843053"/>
            <a:ext cx="27432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0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</a:t>
            </a:r>
            <a:r>
              <a:rPr lang="de-DE" sz="3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de-DE" sz="30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buildings</a:t>
            </a:r>
            <a:r>
              <a:rPr lang="de-DE" sz="3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de-DE" sz="30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are</a:t>
            </a:r>
            <a:r>
              <a:rPr lang="de-DE" sz="3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de-DE" sz="30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inefficient</a:t>
            </a:r>
            <a:endParaRPr sz="30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0" name="Google Shape;140;p19"/>
          <p:cNvGrpSpPr/>
          <p:nvPr/>
        </p:nvGrpSpPr>
        <p:grpSpPr>
          <a:xfrm>
            <a:off x="1854377" y="1329716"/>
            <a:ext cx="2885882" cy="2743347"/>
            <a:chOff x="7391415" y="3502014"/>
            <a:chExt cx="2885882" cy="2743347"/>
          </a:xfrm>
        </p:grpSpPr>
        <p:grpSp>
          <p:nvGrpSpPr>
            <p:cNvPr id="141" name="Google Shape;141;p19"/>
            <p:cNvGrpSpPr/>
            <p:nvPr/>
          </p:nvGrpSpPr>
          <p:grpSpPr>
            <a:xfrm>
              <a:off x="7391415" y="3502014"/>
              <a:ext cx="2743353" cy="2743347"/>
              <a:chOff x="7059341" y="340143"/>
              <a:chExt cx="2857640" cy="2857638"/>
            </a:xfrm>
          </p:grpSpPr>
          <p:sp>
            <p:nvSpPr>
              <p:cNvPr id="142" name="Google Shape;142;p19"/>
              <p:cNvSpPr/>
              <p:nvPr/>
            </p:nvSpPr>
            <p:spPr>
              <a:xfrm>
                <a:off x="7059341" y="340146"/>
                <a:ext cx="2857638" cy="2857635"/>
              </a:xfrm>
              <a:prstGeom prst="ellipse">
                <a:avLst/>
              </a:prstGeom>
              <a:solidFill>
                <a:schemeClr val="lt1"/>
              </a:solidFill>
              <a:ln w="50800" cap="flat" cmpd="sng">
                <a:solidFill>
                  <a:srgbClr val="EAEAEA"/>
                </a:solidFill>
                <a:prstDash val="solid"/>
                <a:miter lim="800000"/>
                <a:headEnd type="none" w="sm" len="sm"/>
                <a:tailEnd type="none" w="sm" len="sm"/>
              </a:ln>
              <a:effectLst>
                <a:outerShdw blurRad="571500" dist="38100" dir="5400000" sx="104999" sy="104999" algn="tr" rotWithShape="0">
                  <a:srgbClr val="000000">
                    <a:alpha val="7843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000"/>
                  <a:buFont typeface="Calibri"/>
                  <a:buNone/>
                </a:pPr>
                <a:endParaRPr sz="2000" b="0" i="0" u="none" strike="noStrike" cap="non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143" name="Google Shape;143;p19"/>
              <p:cNvSpPr/>
              <p:nvPr/>
            </p:nvSpPr>
            <p:spPr>
              <a:xfrm>
                <a:off x="7059341" y="340143"/>
                <a:ext cx="2857640" cy="2857636"/>
              </a:xfrm>
              <a:prstGeom prst="arc">
                <a:avLst>
                  <a:gd name="adj1" fmla="val 16200000"/>
                  <a:gd name="adj2" fmla="val 2352222"/>
                </a:avLst>
              </a:prstGeom>
              <a:noFill/>
              <a:ln w="50800" cap="flat" cmpd="sng">
                <a:solidFill>
                  <a:srgbClr val="44B2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1D1D1D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</p:grpSp>
        <p:sp>
          <p:nvSpPr>
            <p:cNvPr id="144" name="Google Shape;144;p19"/>
            <p:cNvSpPr txBox="1"/>
            <p:nvPr/>
          </p:nvSpPr>
          <p:spPr>
            <a:xfrm>
              <a:off x="7624691" y="4044876"/>
              <a:ext cx="2652606" cy="7078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ctr" anchorCtr="0">
              <a:noAutofit/>
            </a:bodyPr>
            <a:lstStyle/>
            <a:p>
              <a:pPr marL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0"/>
                <a:buFont typeface="Helvetica Neue"/>
                <a:buNone/>
              </a:pPr>
              <a:r>
                <a:rPr lang="de-DE" sz="5000" dirty="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30%</a:t>
              </a:r>
              <a:endParaRPr dirty="0"/>
            </a:p>
          </p:txBody>
        </p:sp>
        <p:sp>
          <p:nvSpPr>
            <p:cNvPr id="145" name="Google Shape;145;p19"/>
            <p:cNvSpPr/>
            <p:nvPr/>
          </p:nvSpPr>
          <p:spPr>
            <a:xfrm>
              <a:off x="7592725" y="4673032"/>
              <a:ext cx="2340731" cy="11221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de-DE" sz="3000" b="1" dirty="0" err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of</a:t>
              </a:r>
              <a:r>
                <a:rPr lang="de-DE" sz="30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CO2 </a:t>
              </a:r>
              <a:r>
                <a:rPr lang="de-DE" sz="3000" b="1" dirty="0" err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emissions</a:t>
              </a:r>
              <a:endParaRPr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6" name="Google Shape;146;p19"/>
          <p:cNvSpPr txBox="1"/>
          <p:nvPr/>
        </p:nvSpPr>
        <p:spPr>
          <a:xfrm>
            <a:off x="7701699" y="1593423"/>
            <a:ext cx="300000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0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</a:t>
            </a:r>
            <a:r>
              <a:rPr lang="de-DE" sz="3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de-DE" sz="30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energy</a:t>
            </a:r>
            <a:br>
              <a:rPr lang="de-DE" sz="3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de-DE" sz="30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consumption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/>
          <p:nvPr/>
        </p:nvSpPr>
        <p:spPr>
          <a:xfrm>
            <a:off x="1303346" y="1779104"/>
            <a:ext cx="9585316" cy="2047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3"/>
          <p:cNvSpPr txBox="1"/>
          <p:nvPr/>
        </p:nvSpPr>
        <p:spPr>
          <a:xfrm>
            <a:off x="2650685" y="3955773"/>
            <a:ext cx="6890669" cy="485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YouCut_20221109_133956787neu">
            <a:hlinkClick r:id="" action="ppaction://media"/>
            <a:extLst>
              <a:ext uri="{FF2B5EF4-FFF2-40B4-BE49-F238E27FC236}">
                <a16:creationId xmlns:a16="http://schemas.microsoft.com/office/drawing/2014/main" id="{FAFEA45D-2D55-EB92-5AE1-CE8094DA57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8580" y="-80490"/>
            <a:ext cx="12260580" cy="69384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/>
          <p:nvPr/>
        </p:nvSpPr>
        <p:spPr>
          <a:xfrm>
            <a:off x="1303346" y="1779104"/>
            <a:ext cx="9585316" cy="2047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3"/>
          <p:cNvSpPr txBox="1"/>
          <p:nvPr/>
        </p:nvSpPr>
        <p:spPr>
          <a:xfrm>
            <a:off x="2650685" y="3955773"/>
            <a:ext cx="6890669" cy="485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YouCut_20221109_133956787neu">
            <a:hlinkClick r:id="" action="ppaction://media"/>
            <a:extLst>
              <a:ext uri="{FF2B5EF4-FFF2-40B4-BE49-F238E27FC236}">
                <a16:creationId xmlns:a16="http://schemas.microsoft.com/office/drawing/2014/main" id="{FAFEA45D-2D55-EB92-5AE1-CE8094DA57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" y="-49300"/>
            <a:ext cx="12192000" cy="689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990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C3D0169-9833-7BC4-2F12-8036215330B6}"/>
              </a:ext>
            </a:extLst>
          </p:cNvPr>
          <p:cNvGrpSpPr/>
          <p:nvPr/>
        </p:nvGrpSpPr>
        <p:grpSpPr>
          <a:xfrm>
            <a:off x="717524" y="4077670"/>
            <a:ext cx="3826632" cy="1708444"/>
            <a:chOff x="717524" y="4077670"/>
            <a:chExt cx="3826632" cy="1708444"/>
          </a:xfrm>
        </p:grpSpPr>
        <p:pic>
          <p:nvPicPr>
            <p:cNvPr id="250" name="Google Shape;250;p2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7524" y="4754715"/>
              <a:ext cx="3826632" cy="10313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1" name="Google Shape;251;p2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044671" y="4077670"/>
              <a:ext cx="1414837" cy="846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06A9E24-7BE1-2B64-060E-DC64FAF66957}"/>
              </a:ext>
            </a:extLst>
          </p:cNvPr>
          <p:cNvGrpSpPr/>
          <p:nvPr/>
        </p:nvGrpSpPr>
        <p:grpSpPr>
          <a:xfrm>
            <a:off x="3442786" y="2205945"/>
            <a:ext cx="1576312" cy="1871725"/>
            <a:chOff x="3236178" y="1403475"/>
            <a:chExt cx="1576312" cy="1871725"/>
          </a:xfrm>
        </p:grpSpPr>
        <p:pic>
          <p:nvPicPr>
            <p:cNvPr id="252" name="Google Shape;252;p2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236178" y="1403475"/>
              <a:ext cx="1512399" cy="15124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3" name="Google Shape;253;p2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-10668622">
              <a:off x="3300091" y="1762800"/>
              <a:ext cx="1512399" cy="15124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54" name="Google Shape;254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45775" y="899665"/>
            <a:ext cx="2397650" cy="239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421858">
            <a:off x="5410277" y="3934461"/>
            <a:ext cx="1512399" cy="151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3353237">
            <a:off x="5420679" y="4299279"/>
            <a:ext cx="1512399" cy="151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96779" y="945960"/>
            <a:ext cx="820766" cy="101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446459" y="4181170"/>
            <a:ext cx="1355350" cy="135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AE810AC-99A4-5650-8746-12891460E6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8492" y="5750932"/>
            <a:ext cx="2404261" cy="101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0DF88F2E-DBB3-92F9-CF09-966A1F691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3445" y="4418605"/>
            <a:ext cx="1164861" cy="1164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FEB1916C-07A9-B122-9F30-AC41C85956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2693" y="4407727"/>
            <a:ext cx="1164860" cy="1164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Gelöst] Handys, mit Unterstützung für Google ARCore">
            <a:extLst>
              <a:ext uri="{FF2B5EF4-FFF2-40B4-BE49-F238E27FC236}">
                <a16:creationId xmlns:a16="http://schemas.microsoft.com/office/drawing/2014/main" id="{FF7A1BD1-74DF-EAF0-A884-DE0032B6FD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899" y="702777"/>
            <a:ext cx="3184986" cy="1673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128;p19">
            <a:extLst>
              <a:ext uri="{FF2B5EF4-FFF2-40B4-BE49-F238E27FC236}">
                <a16:creationId xmlns:a16="http://schemas.microsoft.com/office/drawing/2014/main" id="{ED17C384-DB7D-1A68-4852-B93150A4FC81}"/>
              </a:ext>
            </a:extLst>
          </p:cNvPr>
          <p:cNvSpPr txBox="1"/>
          <p:nvPr/>
        </p:nvSpPr>
        <p:spPr>
          <a:xfrm>
            <a:off x="597977" y="147139"/>
            <a:ext cx="4076700" cy="856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5400"/>
              <a:buFont typeface="Baumans"/>
              <a:buNone/>
            </a:pPr>
            <a:r>
              <a:rPr lang="de-DE" sz="5500" b="0" i="0" u="none" strike="noStrike" cap="none" dirty="0">
                <a:solidFill>
                  <a:srgbClr val="FF0000"/>
                </a:solidFill>
                <a:latin typeface="Baumans"/>
                <a:ea typeface="Baumans"/>
                <a:cs typeface="Baumans"/>
                <a:sym typeface="Baumans"/>
              </a:rPr>
              <a:t>Tech Stack</a:t>
            </a:r>
            <a:endParaRPr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6"/>
          <p:cNvSpPr/>
          <p:nvPr/>
        </p:nvSpPr>
        <p:spPr>
          <a:xfrm>
            <a:off x="4737740" y="1544261"/>
            <a:ext cx="22125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buSzPts val="2800"/>
            </a:pPr>
            <a:r>
              <a:rPr lang="de-DE" sz="40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CAGR:</a:t>
            </a:r>
            <a:endParaRPr sz="4000" b="1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  <a:sym typeface="Calibri"/>
            </a:endParaRPr>
          </a:p>
          <a:p>
            <a:pPr algn="ctr">
              <a:buSzPts val="2800"/>
            </a:pPr>
            <a:r>
              <a:rPr lang="de-DE" sz="40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25.3 %</a:t>
            </a:r>
            <a:endParaRPr sz="4000" b="1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11" name="Google Shape;211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47330" y="2676193"/>
            <a:ext cx="2066925" cy="166687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6"/>
          <p:cNvSpPr txBox="1"/>
          <p:nvPr/>
        </p:nvSpPr>
        <p:spPr>
          <a:xfrm>
            <a:off x="10227275" y="296150"/>
            <a:ext cx="1896600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13" name="Google Shape;213;p26"/>
          <p:cNvGrpSpPr/>
          <p:nvPr/>
        </p:nvGrpSpPr>
        <p:grpSpPr>
          <a:xfrm>
            <a:off x="601264" y="1674793"/>
            <a:ext cx="3149802" cy="3065009"/>
            <a:chOff x="7231249" y="4600420"/>
            <a:chExt cx="1706100" cy="1706100"/>
          </a:xfrm>
        </p:grpSpPr>
        <p:sp>
          <p:nvSpPr>
            <p:cNvPr id="214" name="Google Shape;214;p26"/>
            <p:cNvSpPr/>
            <p:nvPr/>
          </p:nvSpPr>
          <p:spPr>
            <a:xfrm>
              <a:off x="7231249" y="4600420"/>
              <a:ext cx="1706100" cy="1706100"/>
            </a:xfrm>
            <a:prstGeom prst="ellipse">
              <a:avLst/>
            </a:prstGeom>
            <a:solidFill>
              <a:schemeClr val="lt1"/>
            </a:solidFill>
            <a:ln w="50800" cap="flat" cmpd="sng">
              <a:solidFill>
                <a:srgbClr val="EAEAEA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71500" dist="38100" dir="5400000" sx="105000" sy="105000" algn="t" rotWithShape="0">
                <a:srgbClr val="000000">
                  <a:alpha val="784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endParaRPr sz="200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15" name="Google Shape;215;p26"/>
            <p:cNvSpPr/>
            <p:nvPr/>
          </p:nvSpPr>
          <p:spPr>
            <a:xfrm>
              <a:off x="7231249" y="4600420"/>
              <a:ext cx="1706100" cy="1706100"/>
            </a:xfrm>
            <a:prstGeom prst="arc">
              <a:avLst>
                <a:gd name="adj1" fmla="val 16200000"/>
                <a:gd name="adj2" fmla="val 16170595"/>
              </a:avLst>
            </a:prstGeom>
            <a:noFill/>
            <a:ln w="50800" cap="flat" cmpd="sng">
              <a:solidFill>
                <a:srgbClr val="44B2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 u="none" strike="noStrike" cap="none">
                <a:solidFill>
                  <a:srgbClr val="1D1D1D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16" name="Google Shape;216;p26"/>
            <p:cNvSpPr txBox="1"/>
            <p:nvPr/>
          </p:nvSpPr>
          <p:spPr>
            <a:xfrm>
              <a:off x="7413944" y="5099072"/>
              <a:ext cx="1340700" cy="421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200"/>
                <a:buFont typeface="Helvetica Neue"/>
                <a:buNone/>
              </a:pPr>
              <a:r>
                <a:rPr lang="de-DE" sz="5400" b="1" dirty="0">
                  <a:solidFill>
                    <a:schemeClr val="dk1"/>
                  </a:solidFill>
                  <a:latin typeface="Calibri" panose="020F0502020204030204" pitchFamily="34" charset="0"/>
                  <a:ea typeface="Helvetica Neue"/>
                  <a:cs typeface="Calibri" panose="020F0502020204030204" pitchFamily="34" charset="0"/>
                  <a:sym typeface="Helvetica Neue"/>
                </a:rPr>
                <a:t>$ 93 B.</a:t>
              </a:r>
              <a:endParaRPr sz="54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217" name="Google Shape;217;p26"/>
          <p:cNvSpPr txBox="1"/>
          <p:nvPr/>
        </p:nvSpPr>
        <p:spPr>
          <a:xfrm>
            <a:off x="1280217" y="3466931"/>
            <a:ext cx="1791900" cy="535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"/>
              <a:buNone/>
            </a:pPr>
            <a:r>
              <a:rPr lang="de-DE" sz="3600" dirty="0">
                <a:solidFill>
                  <a:schemeClr val="dk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2022</a:t>
            </a:r>
            <a:endParaRPr sz="4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18" name="Google Shape;218;p26"/>
          <p:cNvGrpSpPr/>
          <p:nvPr/>
        </p:nvGrpSpPr>
        <p:grpSpPr>
          <a:xfrm>
            <a:off x="7784515" y="1073450"/>
            <a:ext cx="3962076" cy="3679887"/>
            <a:chOff x="7231249" y="4600420"/>
            <a:chExt cx="1706100" cy="1706100"/>
          </a:xfrm>
        </p:grpSpPr>
        <p:sp>
          <p:nvSpPr>
            <p:cNvPr id="219" name="Google Shape;219;p26"/>
            <p:cNvSpPr/>
            <p:nvPr/>
          </p:nvSpPr>
          <p:spPr>
            <a:xfrm>
              <a:off x="7231249" y="4600420"/>
              <a:ext cx="1706100" cy="1706100"/>
            </a:xfrm>
            <a:prstGeom prst="ellipse">
              <a:avLst/>
            </a:prstGeom>
            <a:solidFill>
              <a:schemeClr val="lt1"/>
            </a:solidFill>
            <a:ln w="50800" cap="flat" cmpd="sng">
              <a:solidFill>
                <a:srgbClr val="EAEAEA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71500" dist="38100" dir="5400000" sx="105000" sy="105000" algn="t" rotWithShape="0">
                <a:srgbClr val="000000">
                  <a:alpha val="784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endParaRPr sz="4400" u="none" strike="noStrike" cap="none">
                <a:solidFill>
                  <a:srgbClr val="FFFFFF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endParaRPr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7231249" y="4600420"/>
              <a:ext cx="1706100" cy="1706100"/>
            </a:xfrm>
            <a:prstGeom prst="arc">
              <a:avLst>
                <a:gd name="adj1" fmla="val 16200000"/>
                <a:gd name="adj2" fmla="val 16170595"/>
              </a:avLst>
            </a:prstGeom>
            <a:noFill/>
            <a:ln w="50800" cap="flat" cmpd="sng">
              <a:solidFill>
                <a:srgbClr val="44B2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4400" u="none" strike="noStrike" cap="none">
                <a:solidFill>
                  <a:srgbClr val="1D1D1D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endParaRPr>
            </a:p>
          </p:txBody>
        </p:sp>
        <p:sp>
          <p:nvSpPr>
            <p:cNvPr id="221" name="Google Shape;221;p26"/>
            <p:cNvSpPr txBox="1"/>
            <p:nvPr/>
          </p:nvSpPr>
          <p:spPr>
            <a:xfrm>
              <a:off x="7413944" y="5165398"/>
              <a:ext cx="1340700" cy="3510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200"/>
                <a:buFont typeface="Helvetica Neue"/>
                <a:buNone/>
              </a:pPr>
              <a:r>
                <a:rPr lang="de-DE" sz="5400" b="1" dirty="0">
                  <a:solidFill>
                    <a:schemeClr val="dk1"/>
                  </a:solidFill>
                  <a:latin typeface="Calibri" panose="020F0502020204030204" pitchFamily="34" charset="0"/>
                  <a:ea typeface="Helvetica Neue"/>
                  <a:cs typeface="Calibri" panose="020F0502020204030204" pitchFamily="34" charset="0"/>
                  <a:sym typeface="Helvetica Neue"/>
                </a:rPr>
                <a:t>$ 570 B.</a:t>
              </a:r>
              <a:endParaRPr sz="54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222" name="Google Shape;222;p26"/>
          <p:cNvSpPr txBox="1"/>
          <p:nvPr/>
        </p:nvSpPr>
        <p:spPr>
          <a:xfrm>
            <a:off x="2855243" y="4739805"/>
            <a:ext cx="5651100" cy="1538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de-DE" sz="44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Global Smart </a:t>
            </a:r>
          </a:p>
          <a:p>
            <a:pPr algn="ctr"/>
            <a:r>
              <a:rPr lang="de-DE" sz="44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Buildings Market</a:t>
            </a:r>
            <a:endParaRPr sz="4400" b="1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3" name="Google Shape;223;p26"/>
          <p:cNvSpPr txBox="1"/>
          <p:nvPr/>
        </p:nvSpPr>
        <p:spPr>
          <a:xfrm>
            <a:off x="8869592" y="3277887"/>
            <a:ext cx="1791900" cy="535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"/>
              <a:buNone/>
            </a:pPr>
            <a:r>
              <a:rPr lang="de-DE" sz="3600" dirty="0">
                <a:solidFill>
                  <a:schemeClr val="dk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2030</a:t>
            </a:r>
            <a:endParaRPr sz="4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Google Shape;128;p19">
            <a:extLst>
              <a:ext uri="{FF2B5EF4-FFF2-40B4-BE49-F238E27FC236}">
                <a16:creationId xmlns:a16="http://schemas.microsoft.com/office/drawing/2014/main" id="{CDED4241-1BD6-0101-6B0B-8A525CA37EAD}"/>
              </a:ext>
            </a:extLst>
          </p:cNvPr>
          <p:cNvSpPr txBox="1"/>
          <p:nvPr/>
        </p:nvSpPr>
        <p:spPr>
          <a:xfrm>
            <a:off x="597976" y="147139"/>
            <a:ext cx="7296343" cy="856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5400"/>
              <a:buFont typeface="Baumans"/>
              <a:buNone/>
            </a:pPr>
            <a:r>
              <a:rPr lang="de-DE" sz="5500" b="0" i="0" u="none" strike="noStrike" cap="none" dirty="0" err="1">
                <a:solidFill>
                  <a:srgbClr val="FF0000"/>
                </a:solidFill>
                <a:latin typeface="Baumans"/>
                <a:ea typeface="Baumans"/>
                <a:cs typeface="Baumans"/>
                <a:sym typeface="Baumans"/>
              </a:rPr>
              <a:t>Addressable</a:t>
            </a:r>
            <a:r>
              <a:rPr lang="de-DE" sz="5500" b="0" i="0" u="none" strike="noStrike" cap="none" dirty="0">
                <a:solidFill>
                  <a:srgbClr val="FF0000"/>
                </a:solidFill>
                <a:latin typeface="Baumans"/>
                <a:ea typeface="Baumans"/>
                <a:cs typeface="Baumans"/>
                <a:sym typeface="Baumans"/>
              </a:rPr>
              <a:t> Market</a:t>
            </a:r>
            <a:endParaRPr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Glückliches junges paar, das spaß hat. mädchen und kerl tanzen auf party und feiern gute nachrichten flache illustration.">
            <a:extLst>
              <a:ext uri="{FF2B5EF4-FFF2-40B4-BE49-F238E27FC236}">
                <a16:creationId xmlns:a16="http://schemas.microsoft.com/office/drawing/2014/main" id="{5079070B-565B-61D6-B328-8C49DF9DDA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8360" y="429270"/>
            <a:ext cx="5999459" cy="5999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BE795F4C-5A11-BBAD-F860-C053C49946CF}"/>
              </a:ext>
            </a:extLst>
          </p:cNvPr>
          <p:cNvGrpSpPr/>
          <p:nvPr/>
        </p:nvGrpSpPr>
        <p:grpSpPr>
          <a:xfrm>
            <a:off x="1957662" y="4134346"/>
            <a:ext cx="2524799" cy="1805205"/>
            <a:chOff x="9160014" y="4559953"/>
            <a:chExt cx="2524799" cy="1805205"/>
          </a:xfrm>
        </p:grpSpPr>
        <p:sp>
          <p:nvSpPr>
            <p:cNvPr id="194" name="Google Shape;194;p25"/>
            <p:cNvSpPr txBox="1"/>
            <p:nvPr/>
          </p:nvSpPr>
          <p:spPr>
            <a:xfrm>
              <a:off x="9160014" y="5923988"/>
              <a:ext cx="2524799" cy="44117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algn="ctr"/>
              <a:r>
                <a:rPr lang="de-DE" sz="2600" b="1" dirty="0" err="1">
                  <a:solidFill>
                    <a:schemeClr val="dk1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Helvetica Neue"/>
                </a:rPr>
                <a:t>Get</a:t>
              </a:r>
              <a:r>
                <a:rPr lang="de-DE" sz="2600" b="1" dirty="0">
                  <a:solidFill>
                    <a:schemeClr val="dk1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Helvetica Neue"/>
                </a:rPr>
                <a:t> </a:t>
              </a:r>
              <a:r>
                <a:rPr lang="de-DE" sz="2600" b="1" dirty="0" err="1">
                  <a:solidFill>
                    <a:schemeClr val="dk1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Helvetica Neue"/>
                </a:rPr>
                <a:t>rewards</a:t>
              </a:r>
              <a:endParaRPr sz="26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  <a:sym typeface="Helvetica Neue"/>
              </a:endParaRPr>
            </a:p>
          </p:txBody>
        </p:sp>
        <p:pic>
          <p:nvPicPr>
            <p:cNvPr id="199" name="Google Shape;199;p25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763008" y="4559953"/>
              <a:ext cx="1318812" cy="11605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0763E4D-012F-ED84-D448-AFC620077C16}"/>
              </a:ext>
            </a:extLst>
          </p:cNvPr>
          <p:cNvGrpSpPr/>
          <p:nvPr/>
        </p:nvGrpSpPr>
        <p:grpSpPr>
          <a:xfrm>
            <a:off x="3036561" y="1473338"/>
            <a:ext cx="3276229" cy="1852585"/>
            <a:chOff x="1338208" y="1266590"/>
            <a:chExt cx="3276229" cy="1852585"/>
          </a:xfrm>
        </p:grpSpPr>
        <p:sp>
          <p:nvSpPr>
            <p:cNvPr id="192" name="Google Shape;192;p25"/>
            <p:cNvSpPr txBox="1"/>
            <p:nvPr/>
          </p:nvSpPr>
          <p:spPr>
            <a:xfrm>
              <a:off x="1338208" y="2719065"/>
              <a:ext cx="3276229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algn="ctr">
                <a:buSzPts val="2600"/>
              </a:pPr>
              <a:r>
                <a:rPr lang="de-DE" sz="2600" b="1" dirty="0" err="1">
                  <a:solidFill>
                    <a:schemeClr val="dk1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Helvetica Neue"/>
                </a:rPr>
                <a:t>Reduce</a:t>
              </a:r>
              <a:r>
                <a:rPr lang="de-DE" sz="2600" b="1" dirty="0">
                  <a:solidFill>
                    <a:schemeClr val="dk1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Helvetica Neue"/>
                </a:rPr>
                <a:t> personal </a:t>
              </a:r>
            </a:p>
            <a:p>
              <a:pPr algn="ctr">
                <a:buSzPts val="2600"/>
              </a:pPr>
              <a:r>
                <a:rPr lang="de-DE" sz="2600" b="1" dirty="0">
                  <a:solidFill>
                    <a:schemeClr val="dk1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Helvetica Neue"/>
                </a:rPr>
                <a:t>CO2 </a:t>
              </a:r>
              <a:r>
                <a:rPr lang="de-DE" sz="2600" b="1" dirty="0" err="1">
                  <a:solidFill>
                    <a:schemeClr val="dk1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Helvetica Neue"/>
                </a:rPr>
                <a:t>footstep</a:t>
              </a:r>
              <a:endParaRPr sz="26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  <a:sym typeface="Helvetica Neue"/>
              </a:endParaRPr>
            </a:p>
          </p:txBody>
        </p:sp>
        <p:pic>
          <p:nvPicPr>
            <p:cNvPr id="201" name="Google Shape;201;p2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279286" y="1266590"/>
              <a:ext cx="1394075" cy="139212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0612F01-6F89-A4E8-3623-64F9A868D407}"/>
              </a:ext>
            </a:extLst>
          </p:cNvPr>
          <p:cNvGrpSpPr/>
          <p:nvPr/>
        </p:nvGrpSpPr>
        <p:grpSpPr>
          <a:xfrm>
            <a:off x="597977" y="1387557"/>
            <a:ext cx="2524800" cy="2410920"/>
            <a:chOff x="6460154" y="1034369"/>
            <a:chExt cx="2524800" cy="2410920"/>
          </a:xfrm>
        </p:grpSpPr>
        <p:pic>
          <p:nvPicPr>
            <p:cNvPr id="202" name="Google Shape;202;p25"/>
            <p:cNvPicPr preferRelativeResize="0"/>
            <p:nvPr/>
          </p:nvPicPr>
          <p:blipFill>
            <a:blip r:embed="rId6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  <a:alphaModFix/>
            </a:blip>
            <a:stretch>
              <a:fillRect/>
            </a:stretch>
          </p:blipFill>
          <p:spPr>
            <a:xfrm>
              <a:off x="7063154" y="1034369"/>
              <a:ext cx="1318800" cy="13850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3" name="Google Shape;203;p25"/>
            <p:cNvSpPr txBox="1"/>
            <p:nvPr/>
          </p:nvSpPr>
          <p:spPr>
            <a:xfrm>
              <a:off x="6460154" y="2572625"/>
              <a:ext cx="2524800" cy="8726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2600" b="1" dirty="0">
                  <a:solidFill>
                    <a:schemeClr val="dk1"/>
                  </a:solidFill>
                  <a:latin typeface="Calibri" panose="020F0502020204030204" pitchFamily="34" charset="0"/>
                  <a:ea typeface="Helvetica Neue"/>
                  <a:cs typeface="Calibri" panose="020F0502020204030204" pitchFamily="34" charset="0"/>
                  <a:sym typeface="Helvetica Neue"/>
                </a:rPr>
                <a:t>Be in </a:t>
              </a:r>
              <a:r>
                <a:rPr lang="de-DE" sz="2600" b="1" dirty="0" err="1">
                  <a:solidFill>
                    <a:schemeClr val="dk1"/>
                  </a:solidFill>
                  <a:latin typeface="Calibri" panose="020F0502020204030204" pitchFamily="34" charset="0"/>
                  <a:ea typeface="Helvetica Neue"/>
                  <a:cs typeface="Calibri" panose="020F0502020204030204" pitchFamily="34" charset="0"/>
                  <a:sym typeface="Helvetica Neue"/>
                </a:rPr>
                <a:t>charge</a:t>
              </a:r>
              <a:r>
                <a:rPr lang="de-DE" sz="2600" b="1" dirty="0">
                  <a:solidFill>
                    <a:schemeClr val="dk1"/>
                  </a:solidFill>
                  <a:latin typeface="Calibri" panose="020F0502020204030204" pitchFamily="34" charset="0"/>
                  <a:ea typeface="Helvetica Neue"/>
                  <a:cs typeface="Calibri" panose="020F0502020204030204" pitchFamily="34" charset="0"/>
                  <a:sym typeface="Helvetica Neue"/>
                </a:rPr>
                <a:t> </a:t>
              </a:r>
              <a:r>
                <a:rPr lang="de-DE" sz="2600" b="1" dirty="0" err="1">
                  <a:solidFill>
                    <a:schemeClr val="dk1"/>
                  </a:solidFill>
                  <a:latin typeface="Calibri" panose="020F0502020204030204" pitchFamily="34" charset="0"/>
                  <a:ea typeface="Helvetica Neue"/>
                  <a:cs typeface="Calibri" panose="020F0502020204030204" pitchFamily="34" charset="0"/>
                  <a:sym typeface="Helvetica Neue"/>
                </a:rPr>
                <a:t>of</a:t>
              </a:r>
              <a:r>
                <a:rPr lang="de-DE" sz="2600" b="1" dirty="0">
                  <a:solidFill>
                    <a:schemeClr val="dk1"/>
                  </a:solidFill>
                  <a:latin typeface="Calibri" panose="020F0502020204030204" pitchFamily="34" charset="0"/>
                  <a:ea typeface="Helvetica Neue"/>
                  <a:cs typeface="Calibri" panose="020F0502020204030204" pitchFamily="34" charset="0"/>
                  <a:sym typeface="Helvetica Neue"/>
                </a:rPr>
                <a:t> </a:t>
              </a:r>
              <a:r>
                <a:rPr lang="de-DE" sz="2600" b="1" dirty="0" err="1">
                  <a:solidFill>
                    <a:schemeClr val="dk1"/>
                  </a:solidFill>
                  <a:latin typeface="Calibri" panose="020F0502020204030204" pitchFamily="34" charset="0"/>
                  <a:ea typeface="Helvetica Neue"/>
                  <a:cs typeface="Calibri" panose="020F0502020204030204" pitchFamily="34" charset="0"/>
                  <a:sym typeface="Helvetica Neue"/>
                </a:rPr>
                <a:t>your</a:t>
              </a:r>
              <a:r>
                <a:rPr lang="de-DE" sz="2600" b="1" dirty="0">
                  <a:solidFill>
                    <a:schemeClr val="dk1"/>
                  </a:solidFill>
                  <a:latin typeface="Calibri" panose="020F0502020204030204" pitchFamily="34" charset="0"/>
                  <a:ea typeface="Helvetica Neue"/>
                  <a:cs typeface="Calibri" panose="020F0502020204030204" pitchFamily="34" charset="0"/>
                  <a:sym typeface="Helvetica Neue"/>
                </a:rPr>
                <a:t> </a:t>
              </a:r>
              <a:r>
                <a:rPr lang="de-DE" sz="2600" b="1" dirty="0" err="1">
                  <a:solidFill>
                    <a:schemeClr val="dk1"/>
                  </a:solidFill>
                  <a:latin typeface="Calibri" panose="020F0502020204030204" pitchFamily="34" charset="0"/>
                  <a:ea typeface="Helvetica Neue"/>
                  <a:cs typeface="Calibri" panose="020F0502020204030204" pitchFamily="34" charset="0"/>
                  <a:sym typeface="Helvetica Neue"/>
                </a:rPr>
                <a:t>building</a:t>
              </a:r>
              <a:endParaRPr sz="2600" b="1" dirty="0">
                <a:solidFill>
                  <a:schemeClr val="dk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endParaRPr>
            </a:p>
          </p:txBody>
        </p:sp>
      </p:grpSp>
      <p:sp>
        <p:nvSpPr>
          <p:cNvPr id="5" name="Google Shape;128;p19">
            <a:extLst>
              <a:ext uri="{FF2B5EF4-FFF2-40B4-BE49-F238E27FC236}">
                <a16:creationId xmlns:a16="http://schemas.microsoft.com/office/drawing/2014/main" id="{11C01CF0-3061-9551-5479-0B64A80A2631}"/>
              </a:ext>
            </a:extLst>
          </p:cNvPr>
          <p:cNvSpPr txBox="1"/>
          <p:nvPr/>
        </p:nvSpPr>
        <p:spPr>
          <a:xfrm>
            <a:off x="597977" y="147139"/>
            <a:ext cx="4076700" cy="856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5400"/>
              <a:buFont typeface="Baumans"/>
              <a:buNone/>
            </a:pPr>
            <a:r>
              <a:rPr lang="de-DE" sz="5500" b="0" i="0" u="none" strike="noStrike" cap="none" dirty="0">
                <a:solidFill>
                  <a:srgbClr val="FF0000"/>
                </a:solidFill>
                <a:latin typeface="Baumans"/>
                <a:ea typeface="Baumans"/>
                <a:cs typeface="Baumans"/>
                <a:sym typeface="Baumans"/>
              </a:rPr>
              <a:t>UX Benefits</a:t>
            </a:r>
            <a:endParaRPr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/>
        </p:nvSpPr>
        <p:spPr>
          <a:xfrm>
            <a:off x="6049822" y="3955773"/>
            <a:ext cx="92398" cy="495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BA5752A-815D-64BC-F9AC-FB431F136291}"/>
              </a:ext>
            </a:extLst>
          </p:cNvPr>
          <p:cNvGrpSpPr/>
          <p:nvPr/>
        </p:nvGrpSpPr>
        <p:grpSpPr>
          <a:xfrm>
            <a:off x="499610" y="119160"/>
            <a:ext cx="11285220" cy="6619680"/>
            <a:chOff x="499610" y="177360"/>
            <a:chExt cx="11285220" cy="6619680"/>
          </a:xfrm>
        </p:grpSpPr>
        <p:sp>
          <p:nvSpPr>
            <p:cNvPr id="118" name="Google Shape;118;p18"/>
            <p:cNvSpPr txBox="1"/>
            <p:nvPr/>
          </p:nvSpPr>
          <p:spPr>
            <a:xfrm>
              <a:off x="499610" y="177360"/>
              <a:ext cx="11285220" cy="66196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91425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8000" dirty="0">
                  <a:solidFill>
                    <a:schemeClr val="dk1"/>
                  </a:solidFill>
                  <a:latin typeface="Baumans"/>
                  <a:ea typeface="Baumans"/>
                  <a:cs typeface="Baumans"/>
                  <a:sym typeface="Baumans"/>
                </a:rPr>
                <a:t>SMART BUILDING </a:t>
              </a: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8000" dirty="0">
                  <a:solidFill>
                    <a:schemeClr val="dk1"/>
                  </a:solidFill>
                  <a:latin typeface="Baumans"/>
                  <a:ea typeface="Baumans"/>
                  <a:cs typeface="Baumans"/>
                  <a:sym typeface="Baumans"/>
                </a:rPr>
                <a:t>UX SUCKS</a:t>
              </a: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sz="8000" dirty="0">
                <a:solidFill>
                  <a:schemeClr val="dk1"/>
                </a:solidFill>
                <a:latin typeface="Baumans"/>
                <a:ea typeface="Baumans"/>
                <a:cs typeface="Baumans"/>
                <a:sym typeface="Baumans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sz="8000" dirty="0">
                <a:solidFill>
                  <a:schemeClr val="dk1"/>
                </a:solidFill>
                <a:latin typeface="Baumans"/>
                <a:ea typeface="Baumans"/>
                <a:cs typeface="Baumans"/>
                <a:sym typeface="Baumans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8000" dirty="0">
                  <a:solidFill>
                    <a:schemeClr val="dk1"/>
                  </a:solidFill>
                  <a:latin typeface="Baumans"/>
                  <a:ea typeface="Baumans"/>
                  <a:cs typeface="Baumans"/>
                  <a:sym typeface="Baumans"/>
                </a:rPr>
                <a:t>IMPROVE IT WITH </a:t>
              </a:r>
              <a:r>
                <a:rPr lang="de-DE" sz="11500" dirty="0">
                  <a:solidFill>
                    <a:srgbClr val="FF0000"/>
                  </a:solidFill>
                  <a:latin typeface="Baumans"/>
                  <a:ea typeface="Baumans"/>
                  <a:cs typeface="Baumans"/>
                  <a:sym typeface="Baumans"/>
                </a:rPr>
                <a:t>VUX</a:t>
              </a:r>
              <a:endParaRPr lang="de-DE" sz="8000" dirty="0">
                <a:solidFill>
                  <a:schemeClr val="dk1"/>
                </a:solidFill>
                <a:latin typeface="Baumans"/>
                <a:ea typeface="Baumans"/>
                <a:cs typeface="Baumans"/>
                <a:sym typeface="Baumans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sz="8000" dirty="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85B2488-DC83-E968-CDE8-A81F0EA688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4860324" y="2772937"/>
              <a:ext cx="2563792" cy="25637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731376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</Words>
  <Application>Microsoft Office PowerPoint</Application>
  <PresentationFormat>Widescreen</PresentationFormat>
  <Paragraphs>33</Paragraphs>
  <Slides>9</Slides>
  <Notes>9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Baumans</vt:lpstr>
      <vt:lpstr>Quattrocento Sans</vt:lpstr>
      <vt:lpstr>Arial</vt:lpstr>
      <vt:lpstr>Calibri</vt:lpstr>
      <vt:lpstr>Helvetica Neue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Jonas</dc:creator>
  <cp:lastModifiedBy>Jonas Bruns</cp:lastModifiedBy>
  <cp:revision>19</cp:revision>
  <dcterms:modified xsi:type="dcterms:W3CDTF">2023-01-05T08:47:55Z</dcterms:modified>
</cp:coreProperties>
</file>